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6" r:id="rId2"/>
    <p:sldId id="287" r:id="rId3"/>
    <p:sldId id="288" r:id="rId4"/>
    <p:sldId id="289" r:id="rId5"/>
    <p:sldId id="294" r:id="rId6"/>
    <p:sldId id="293" r:id="rId7"/>
    <p:sldId id="304" r:id="rId8"/>
    <p:sldId id="305" r:id="rId9"/>
    <p:sldId id="301" r:id="rId10"/>
    <p:sldId id="300" r:id="rId11"/>
    <p:sldId id="28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16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708C-0929-46F4-880A-108ADAE63A8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97AD2-6393-4F64-96D3-F5B1DC0ABD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47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8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63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0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4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93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1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2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9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6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0897"/>
            <a:ext cx="8596668" cy="486856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подготовки 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вступительному экзамену по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Основам экономики и управления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053016"/>
            <a:ext cx="8596668" cy="24095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ТвГТУ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73892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161535"/>
            <a:ext cx="9652915" cy="48798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три функции государства в экономике.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   Назовите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негативных последствия инфляции.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денег.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принципа рационального экономического поведения потребителей 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26" y="2697707"/>
            <a:ext cx="10227227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890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экзамена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767914"/>
            <a:ext cx="8596668" cy="3273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экзамена – 60 минут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7773"/>
            <a:ext cx="8596668" cy="1522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экзаменационного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Билет содержит 10 </a:t>
            </a:r>
            <a:r>
              <a:rPr lang="ru-RU" sz="3600" dirty="0" smtClean="0">
                <a:solidFill>
                  <a:schemeClr val="tx1"/>
                </a:solidFill>
              </a:rPr>
              <a:t>заданий.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8 вопросов с кратким ответом (тесты с одним вариантом правильного ответа).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2 задания с развернутым ответом.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78227"/>
            <a:ext cx="8596668" cy="4163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тестовое задание можно получить   5 баллов.</a:t>
            </a:r>
          </a:p>
          <a:p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задание с развернутым ответом можно получить до 30 баллов.</a:t>
            </a:r>
          </a:p>
          <a:p>
            <a:r>
              <a:rPr lang="ru-RU" sz="3200" dirty="0" smtClean="0">
                <a:solidFill>
                  <a:schemeClr val="tx1"/>
                </a:solidFill>
                <a:cs typeface="Times New Roman" pitchFamily="18" charset="0"/>
              </a:rPr>
              <a:t>Итоговая оценка выставляется по стобалльной шкале.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Темы, 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89"/>
            <a:ext cx="10392032" cy="469741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Раздел: Основы экономики</a:t>
            </a:r>
          </a:p>
          <a:p>
            <a:pPr marL="0" indent="0">
              <a:buNone/>
            </a:pPr>
            <a:r>
              <a:rPr lang="ru-RU" sz="2000" b="1" dirty="0" smtClean="0"/>
              <a:t>Введение в экономику</a:t>
            </a:r>
          </a:p>
          <a:p>
            <a:pPr marL="0" indent="0">
              <a:buNone/>
            </a:pPr>
            <a:r>
              <a:rPr lang="ru-RU" sz="2000" b="1" dirty="0" smtClean="0"/>
              <a:t>Рынок, его структура и функции</a:t>
            </a:r>
          </a:p>
          <a:p>
            <a:pPr marL="0" indent="0">
              <a:buNone/>
            </a:pPr>
            <a:r>
              <a:rPr lang="ru-RU" sz="2000" b="1" dirty="0" smtClean="0"/>
              <a:t>Теория производства</a:t>
            </a:r>
          </a:p>
          <a:p>
            <a:pPr marL="0" indent="0">
              <a:buNone/>
            </a:pPr>
            <a:r>
              <a:rPr lang="ru-RU" sz="2000" b="1" dirty="0" smtClean="0"/>
              <a:t>Потребление, сбережения и инвестиции</a:t>
            </a:r>
          </a:p>
          <a:p>
            <a:pPr marL="0" indent="0">
              <a:buNone/>
            </a:pPr>
            <a:r>
              <a:rPr lang="ru-RU" sz="2000" b="1" dirty="0" smtClean="0"/>
              <a:t>Деньги</a:t>
            </a:r>
          </a:p>
          <a:p>
            <a:pPr marL="0" indent="0">
              <a:buNone/>
            </a:pPr>
            <a:r>
              <a:rPr lang="ru-RU" sz="2000" b="1" dirty="0" smtClean="0"/>
              <a:t>Экономический рост. Экономический цикл</a:t>
            </a:r>
          </a:p>
          <a:p>
            <a:pPr marL="0" indent="0">
              <a:buNone/>
            </a:pPr>
            <a:r>
              <a:rPr lang="ru-RU" sz="2000" b="1" dirty="0" smtClean="0"/>
              <a:t>Инфляция</a:t>
            </a:r>
          </a:p>
          <a:p>
            <a:pPr marL="0" indent="0">
              <a:buNone/>
            </a:pPr>
            <a:r>
              <a:rPr lang="ru-RU" sz="2000" b="1" dirty="0" smtClean="0"/>
              <a:t>Занятость и безработица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Темы, </a:t>
            </a: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492" y="2160589"/>
            <a:ext cx="10219038" cy="435142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Раздел: Основы менеджмента </a:t>
            </a:r>
            <a:endParaRPr lang="ru-RU" sz="2800" b="1" dirty="0" smtClean="0"/>
          </a:p>
          <a:p>
            <a:pPr>
              <a:buNone/>
            </a:pPr>
            <a:r>
              <a:rPr lang="ru-RU" sz="2600" dirty="0" smtClean="0"/>
              <a:t>   </a:t>
            </a:r>
            <a:r>
              <a:rPr lang="ru-RU" sz="2000" dirty="0" smtClean="0"/>
              <a:t>Менеджмент как наука и профессия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Организация как объект управления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Основные функции менеджмента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Организационная культура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Мотивация в менеджменте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Руководство и лидерство</a:t>
            </a:r>
          </a:p>
          <a:p>
            <a:pPr>
              <a:buNone/>
            </a:pPr>
            <a:r>
              <a:rPr lang="ru-RU" sz="2000" dirty="0" smtClean="0"/>
              <a:t>   Общество как объект управления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Управление социальными отношениями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40867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48032"/>
            <a:ext cx="8596668" cy="56099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видам безработицы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относятся: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фрикционная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циклическая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галопирующая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структурная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понятие к данному определению: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Особый механизм купли-продажи товаров и услуг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рынок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монополия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8281"/>
            <a:ext cx="8596668" cy="1285103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86249"/>
            <a:ext cx="8596668" cy="5424616"/>
          </a:xfrm>
        </p:spPr>
        <p:txBody>
          <a:bodyPr/>
          <a:lstStyle/>
          <a:p>
            <a:pPr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Раскройте смысл понятия «инфляция»;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Составьте два предложения: одно предложение о причинах инфляции и одно предложение о последствиях инфляции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знания: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Раскройте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смысл понятия «денежно-кредитная политика»;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Составьте два предложения: одно предложение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инструментах денежно-кредитной политики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одно предложение о  </a:t>
            </a: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функциях денежно-кредитной политики</a:t>
            </a:r>
            <a:endParaRPr lang="ru-RU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638"/>
            <a:ext cx="8596668" cy="98854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2620" y="1248033"/>
            <a:ext cx="8596668" cy="476861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Назовите и проиллюстрируйте примерами три переменных издержки.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Назовите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внутренних источника финансирования  бизнеса.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функции коммерческого банка.</a:t>
            </a: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налогов.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проиллюстрируйте примерами три </a:t>
            </a: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управления.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331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Методические материалы  для подготовки  к вступительному экзамену по   Основам экономики и управления</vt:lpstr>
      <vt:lpstr>Процедура проведения экзамена </vt:lpstr>
      <vt:lpstr>Содержание экзаменационного задания </vt:lpstr>
      <vt:lpstr>Оценивание работы </vt:lpstr>
      <vt:lpstr>Темы, знание которых проверяется на экзамене</vt:lpstr>
      <vt:lpstr>Темы, знание которых проверяется на экзамене</vt:lpstr>
      <vt:lpstr>Примеры заданий</vt:lpstr>
      <vt:lpstr>Примеры заданий</vt:lpstr>
      <vt:lpstr>Примеры заданий</vt:lpstr>
      <vt:lpstr>Примеры заданий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журавлевп анастасиЯ</dc:creator>
  <cp:lastModifiedBy>Пользователь</cp:lastModifiedBy>
  <cp:revision>33</cp:revision>
  <dcterms:created xsi:type="dcterms:W3CDTF">2019-06-23T09:30:59Z</dcterms:created>
  <dcterms:modified xsi:type="dcterms:W3CDTF">2023-07-17T08:38:10Z</dcterms:modified>
</cp:coreProperties>
</file>